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9" r:id="rId5"/>
    <p:sldId id="260" r:id="rId6"/>
    <p:sldId id="261" r:id="rId7"/>
    <p:sldId id="263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5CE6-9780-4CC4-8CDD-16BF06D4F48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AE04-068A-41A4-8DBF-0E6FC6952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5CE6-9780-4CC4-8CDD-16BF06D4F48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AE04-068A-41A4-8DBF-0E6FC6952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5CE6-9780-4CC4-8CDD-16BF06D4F48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AE04-068A-41A4-8DBF-0E6FC6952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5CE6-9780-4CC4-8CDD-16BF06D4F48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AE04-068A-41A4-8DBF-0E6FC6952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5CE6-9780-4CC4-8CDD-16BF06D4F48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AE04-068A-41A4-8DBF-0E6FC6952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5CE6-9780-4CC4-8CDD-16BF06D4F48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AE04-068A-41A4-8DBF-0E6FC6952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5CE6-9780-4CC4-8CDD-16BF06D4F48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AE04-068A-41A4-8DBF-0E6FC6952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5CE6-9780-4CC4-8CDD-16BF06D4F48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AE04-068A-41A4-8DBF-0E6FC6952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5CE6-9780-4CC4-8CDD-16BF06D4F48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AE04-068A-41A4-8DBF-0E6FC6952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5CE6-9780-4CC4-8CDD-16BF06D4F48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AE04-068A-41A4-8DBF-0E6FC6952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5CE6-9780-4CC4-8CDD-16BF06D4F48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23AE04-068A-41A4-8DBF-0E6FC6952B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095CE6-9780-4CC4-8CDD-16BF06D4F489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23AE04-068A-41A4-8DBF-0E6FC6952BE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319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degree of preschool teachers’ knowledge on progress monitoring assessment in public preschools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One B Rantshabeng </a:t>
            </a:r>
          </a:p>
          <a:p>
            <a:r>
              <a:rPr lang="en-US" dirty="0" smtClean="0"/>
              <a:t>Ivy Mogapi</a:t>
            </a:r>
          </a:p>
          <a:p>
            <a:r>
              <a:rPr lang="en-US" dirty="0" smtClean="0"/>
              <a:t>Fridah Ramarinyaneng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57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81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of the study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 identification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Methodology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Findings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35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Progress monitoring assessment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Progress monitoring assessment is a practice of gathering information about the learners performance(NAEYC, 2005;ECE  Policy, 2001)</a:t>
            </a:r>
          </a:p>
          <a:p>
            <a:pPr>
              <a:buNone/>
            </a:pPr>
            <a:r>
              <a:rPr lang="en-US" b="1" dirty="0" smtClean="0"/>
              <a:t>Importance of progress monitoring assessment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Progress monitoring assessment  provides appropriate feed back in the teaching and learning process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Evaluate the teaching and leaning process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Asses student academic progress (</a:t>
            </a:r>
            <a:r>
              <a:rPr lang="en-US" dirty="0" err="1" smtClean="0"/>
              <a:t>Dumphy</a:t>
            </a:r>
            <a:r>
              <a:rPr lang="en-US" dirty="0" smtClean="0"/>
              <a:t>, 2008; MacMillan, 2014,Fuchs &amp; Fuchs, 2002).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4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cont’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Challenges of progress monitoring assessment</a:t>
            </a:r>
          </a:p>
          <a:p>
            <a:r>
              <a:rPr lang="en-GB" dirty="0" smtClean="0"/>
              <a:t>Inappropriate infrastructure</a:t>
            </a:r>
          </a:p>
          <a:p>
            <a:r>
              <a:rPr lang="en-GB" dirty="0" smtClean="0"/>
              <a:t>Lack of resources</a:t>
            </a:r>
          </a:p>
          <a:p>
            <a:r>
              <a:rPr lang="en-GB" dirty="0" smtClean="0"/>
              <a:t>Teacher: pupil ratio</a:t>
            </a:r>
          </a:p>
          <a:p>
            <a:r>
              <a:rPr lang="en-GB" dirty="0" smtClean="0"/>
              <a:t>Time consuming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of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common assessment in public preschools/ no set standards</a:t>
            </a:r>
          </a:p>
          <a:p>
            <a:r>
              <a:rPr lang="en-US" dirty="0" smtClean="0"/>
              <a:t>Preschoolers are tested as the primary school learners </a:t>
            </a:r>
          </a:p>
          <a:p>
            <a:r>
              <a:rPr lang="en-US" dirty="0" smtClean="0"/>
              <a:t>Preschool teachers tend to follow assessment carried out/preferred in primary schools</a:t>
            </a:r>
          </a:p>
          <a:p>
            <a:r>
              <a:rPr lang="en-US" dirty="0" smtClean="0"/>
              <a:t>This implies that preschool teachers lack knowledge on progress monitoring assessment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39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Qualitative method</a:t>
            </a:r>
          </a:p>
          <a:p>
            <a:r>
              <a:rPr lang="en-US" dirty="0" smtClean="0"/>
              <a:t>Case study design </a:t>
            </a:r>
          </a:p>
          <a:p>
            <a:r>
              <a:rPr lang="en-US" dirty="0" smtClean="0"/>
              <a:t>Population and sampling</a:t>
            </a:r>
          </a:p>
          <a:p>
            <a:pPr>
              <a:buNone/>
            </a:pPr>
            <a:r>
              <a:rPr lang="en-US" b="1" dirty="0" smtClean="0"/>
              <a:t>Data collection tools</a:t>
            </a:r>
          </a:p>
          <a:p>
            <a:r>
              <a:rPr lang="en-US" dirty="0" smtClean="0"/>
              <a:t>Interviews</a:t>
            </a:r>
          </a:p>
          <a:p>
            <a:r>
              <a:rPr lang="en-US" dirty="0" smtClean="0"/>
              <a:t>Observation</a:t>
            </a:r>
          </a:p>
          <a:p>
            <a:r>
              <a:rPr lang="en-US" dirty="0" smtClean="0"/>
              <a:t>Document analysis</a:t>
            </a:r>
          </a:p>
          <a:p>
            <a:pPr>
              <a:buNone/>
            </a:pPr>
            <a:r>
              <a:rPr lang="en-US" b="1" dirty="0" smtClean="0"/>
              <a:t>Data collection procedures and ethical considerations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90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704088"/>
            <a:ext cx="8115328" cy="867524"/>
          </a:xfrm>
        </p:spPr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600200"/>
            <a:ext cx="8115328" cy="5043510"/>
          </a:xfrm>
        </p:spPr>
        <p:txBody>
          <a:bodyPr>
            <a:normAutofit/>
          </a:bodyPr>
          <a:lstStyle/>
          <a:p>
            <a:r>
              <a:rPr lang="en-US" dirty="0" smtClean="0"/>
              <a:t>Preschool assessment is subjective</a:t>
            </a:r>
          </a:p>
          <a:p>
            <a:r>
              <a:rPr lang="en-US" dirty="0" smtClean="0"/>
              <a:t>No planning for assessment</a:t>
            </a:r>
          </a:p>
          <a:p>
            <a:r>
              <a:rPr lang="en-US" dirty="0" smtClean="0"/>
              <a:t>Scarce or little knowledge on progress monitoring assessment</a:t>
            </a:r>
          </a:p>
          <a:p>
            <a:r>
              <a:rPr lang="en-US" dirty="0" smtClean="0"/>
              <a:t>Inadequate training (pre &amp; in-service)</a:t>
            </a:r>
          </a:p>
          <a:p>
            <a:r>
              <a:rPr lang="en-US" dirty="0" smtClean="0"/>
              <a:t>No assessment documentation</a:t>
            </a:r>
          </a:p>
          <a:p>
            <a:r>
              <a:rPr lang="en-US" dirty="0" smtClean="0"/>
              <a:t>Little emphasis on progress monitoring assessment during teaching practice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19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Progress monitoring assessment should not be neglected</a:t>
            </a:r>
          </a:p>
          <a:p>
            <a:r>
              <a:rPr lang="en-US" dirty="0" smtClean="0"/>
              <a:t>It is a vitality to the  academic progression of children and provides feedback to the next level</a:t>
            </a:r>
          </a:p>
          <a:p>
            <a:r>
              <a:rPr lang="en-US" dirty="0" smtClean="0"/>
              <a:t>Neglecting this subject will jeopardise children’s learning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730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childhood institutions to incorporate the subject of progress monitoring assessment</a:t>
            </a:r>
          </a:p>
          <a:p>
            <a:r>
              <a:rPr lang="en-US" dirty="0" smtClean="0"/>
              <a:t>In-service training needed</a:t>
            </a:r>
          </a:p>
          <a:p>
            <a:r>
              <a:rPr lang="en-US" dirty="0" smtClean="0"/>
              <a:t>Common assessment tools to be developed</a:t>
            </a:r>
          </a:p>
          <a:p>
            <a:r>
              <a:rPr lang="en-US" dirty="0" smtClean="0"/>
              <a:t>Progress monitoring assessment to be used during teaching practice.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84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331</TotalTime>
  <Words>286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The degree of preschool teachers’ knowledge on progress monitoring assessment in public preschools</vt:lpstr>
      <vt:lpstr>Presentation outline</vt:lpstr>
      <vt:lpstr>Introduction</vt:lpstr>
      <vt:lpstr>Introduction cont’</vt:lpstr>
      <vt:lpstr>Statement of the problem</vt:lpstr>
      <vt:lpstr>Methodology</vt:lpstr>
      <vt:lpstr>Findings</vt:lpstr>
      <vt:lpstr>Conclusion</vt:lpstr>
      <vt:lpstr>Recommendations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degree of preschool teacher’s knowledge on progress monitoring assessment in public preschools</dc:title>
  <dc:creator>Admin</dc:creator>
  <cp:lastModifiedBy>Admin</cp:lastModifiedBy>
  <cp:revision>56</cp:revision>
  <dcterms:created xsi:type="dcterms:W3CDTF">2019-05-17T11:01:19Z</dcterms:created>
  <dcterms:modified xsi:type="dcterms:W3CDTF">2019-05-21T06:39:34Z</dcterms:modified>
</cp:coreProperties>
</file>